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76" r:id="rId4"/>
    <p:sldId id="277" r:id="rId5"/>
    <p:sldId id="278" r:id="rId6"/>
    <p:sldId id="284" r:id="rId7"/>
    <p:sldId id="259" r:id="rId8"/>
    <p:sldId id="260" r:id="rId9"/>
    <p:sldId id="271" r:id="rId10"/>
    <p:sldId id="280" r:id="rId11"/>
    <p:sldId id="281" r:id="rId12"/>
    <p:sldId id="282" r:id="rId13"/>
    <p:sldId id="28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聖徒都當歡喜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Good Christian Men Rejoice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聖徒都當歡喜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Seng-to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同心齊聲吟詩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Good Christian men rejoice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heart and soul and voice!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4240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37" y="838200"/>
            <a:ext cx="8312727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死失權勢今脫離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-se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靠耶穌可得稱義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thang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Now ye need not fear the grave: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Christ was born to save;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106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咱大家當信靠祂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tai-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傳揚救主寶貴名字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Thoan-iong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-ji,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Calls you one, and calls you 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gain His everlasting hall.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55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主降世救咱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主降世救咱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was born to save,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was born to save!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103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聖徒都當歡喜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Seng-to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同心齊聲吟詩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Good Christian men rejoice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heart and soul and voice!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阮報給您好消息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今日聖子有降生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ye heed to what we say: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Christ is born today,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510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牛羊也來敬拜祂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因為在馬槽內出世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Men and beast before Him bow,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is in the manger now: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940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咱當讚美祂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咱當讚美祂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is born today,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is born today!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4949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聖徒都當歡喜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Seng-to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同心齊聲吟詩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Good Christian men rejoice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heart and soul and voice!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115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天上榮光歸上帝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地上和平恩賜世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se,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ye hear of endless bliss: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Christ was born for this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祂有替咱開活路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使咱衆人隨祂腳步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cheng-lang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kha-po,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hath opened heaven’s door,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is blessed forever more,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咱當感謝祂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咱當感謝祂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kam-sia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was born for this,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was born for this!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142113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1014</TotalTime>
  <Words>522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119</cp:revision>
  <dcterms:created xsi:type="dcterms:W3CDTF">2018-01-05T06:11:53Z</dcterms:created>
  <dcterms:modified xsi:type="dcterms:W3CDTF">2020-07-16T05:26:06Z</dcterms:modified>
</cp:coreProperties>
</file>